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7"/>
    <p:restoredTop sz="94626"/>
  </p:normalViewPr>
  <p:slideViewPr>
    <p:cSldViewPr snapToGrid="0">
      <p:cViewPr varScale="1">
        <p:scale>
          <a:sx n="100" d="100"/>
          <a:sy n="100" d="100"/>
        </p:scale>
        <p:origin x="6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A5556-2525-744D-58AE-5E4AA10AF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E7A8B0D-9A87-29FA-1662-4A9CAFEFC2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20CF54-34A1-0DAC-8017-FEB40AEC2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1D89-FC72-0843-B764-A792705DA80E}" type="datetimeFigureOut">
              <a:rPr lang="es-MX" smtClean="0"/>
              <a:t>17/03/26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99585C-4621-9120-705E-7319258BC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BB8C62-D36E-599B-ED08-F907958C3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4118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D557E1-4E43-7CE8-5E8E-60B43B01A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D530F27-71C3-15B7-D2D8-73D874F485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BA7775-E195-8A5C-C3F2-17BF7F728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1D89-FC72-0843-B764-A792705DA80E}" type="datetimeFigureOut">
              <a:rPr lang="es-MX" smtClean="0"/>
              <a:t>17/03/26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0CB98A-4879-625D-2ACA-C14CF71E8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6E2BD2-39E3-D277-5E32-C5611C4F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2003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C9774C-CFDE-609A-3565-9349089010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950025"/>
            <a:ext cx="2628900" cy="5226937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F773074-A811-94F0-4626-2D38A7565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50025"/>
            <a:ext cx="7734300" cy="522693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3DC7CD-C6CF-8023-A19C-F37CCCB51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1D89-FC72-0843-B764-A792705DA80E}" type="datetimeFigureOut">
              <a:rPr lang="es-MX" smtClean="0"/>
              <a:t>17/03/26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5E23B0-1F5D-CCF6-D765-D3B2E9619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A8B9E0-3A6A-DD0F-192F-96BD9E2DE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832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B6848B-A805-3081-3CB3-94C46DD4D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8452B6-BAA7-A762-7C16-0B9AD31EF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8008FB-5F0B-3D86-A4B6-9AC902F75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1D89-FC72-0843-B764-A792705DA80E}" type="datetimeFigureOut">
              <a:rPr lang="es-MX" smtClean="0"/>
              <a:t>17/03/26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7FCE34-C11C-15A4-9AE9-23FBFAF37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2D8D35-1EA2-6906-0DE7-E4BDED33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725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8B3141-154C-C1CE-A8CD-A92630A81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7D3BCA-7454-16C7-8052-5DC3D4776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18F586-A383-F1AC-973D-305C7647D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1D89-FC72-0843-B764-A792705DA80E}" type="datetimeFigureOut">
              <a:rPr lang="es-MX" smtClean="0"/>
              <a:t>17/03/26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1BA6B5-B6D7-44AF-2FDD-631A24D6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5ED8D0-8094-7FA5-C28C-6084587F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8965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DD64D-DF88-CA14-80D2-D470E5857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1A164E-DAF2-073D-258C-C2AB3DDFBE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77A8CE8-06C1-DBD9-3081-629B6D7C7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8A46E1-63D0-0E91-4EBE-04BEE2FB8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1D89-FC72-0843-B764-A792705DA80E}" type="datetimeFigureOut">
              <a:rPr lang="es-MX" smtClean="0"/>
              <a:t>17/03/26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31925AD-395C-E21C-A09E-2794EF6CC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18F968-8B10-45A2-4BB6-C483FD809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111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04A773-3096-0BF8-454C-22F58B98B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1F426C-302D-F7E6-0435-549E57DFD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EC3DDC8-0A1B-7F7C-4B82-FC1D600C9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1256480-97EB-A1BB-0C41-6F1F8473C9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1FF4756-DF2D-F025-C4D6-C15028E2F8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1679A80-FC4D-E31D-6BD9-84800577B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1D89-FC72-0843-B764-A792705DA80E}" type="datetimeFigureOut">
              <a:rPr lang="es-MX" smtClean="0"/>
              <a:t>17/03/26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CD58FD3-C590-5068-F680-879A62204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891A5EE-DBB7-5ED6-9650-B007A1F1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9036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0F125-B59E-F976-3773-7899DAE58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ED6FDC0-27BE-FDA8-3D72-CB0C792D6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1D89-FC72-0843-B764-A792705DA80E}" type="datetimeFigureOut">
              <a:rPr lang="es-MX" smtClean="0"/>
              <a:t>17/03/26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457C056-F984-8E17-A719-97E9FBC51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9526D05-902B-AB4D-6E38-A63814555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4851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98B226B-F709-8D76-AA3B-D4B039A3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1D89-FC72-0843-B764-A792705DA80E}" type="datetimeFigureOut">
              <a:rPr lang="es-MX" smtClean="0"/>
              <a:t>17/03/26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07E7C7B-578B-FEC9-94C8-B8B59F388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4799C09-2AF9-2290-8EF8-F1F2B8588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88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9C393B-74D6-7AFE-5EBD-53CAE2C4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CA32B1-CE30-499D-A392-63A8197FB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44B7A6C-FC44-C7E0-7958-527E486CD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455AC8C-8376-1173-F42A-B6A99EBE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1D89-FC72-0843-B764-A792705DA80E}" type="datetimeFigureOut">
              <a:rPr lang="es-MX" smtClean="0"/>
              <a:t>17/03/26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F179FB-45A0-712B-3C85-FD065F05B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3BBD3A-B80E-1CFC-525A-B662C622F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8437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DD5F5D-037F-0DCC-D1D8-0427F230E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8E5892F-44BF-116F-113E-59F87F9431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3D18D94-F39B-CA58-5B67-F820BDB1AA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8900F2E-9BB2-FF9B-AC99-2CAF48084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1D89-FC72-0843-B764-A792705DA80E}" type="datetimeFigureOut">
              <a:rPr lang="es-MX" smtClean="0"/>
              <a:t>17/03/26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49CF0F-9230-6C23-43A0-0941F63FD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26A43F5-C288-2587-AB1A-FE4D0AAEA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44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3CD2475-9064-A20F-8B0F-F862DCF5D32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76874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82D88A6-7792-B345-4A46-BEBB469C844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11899"/>
            <a:ext cx="12192000" cy="546543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851C9F-E9CC-8D38-5536-1C0C5A76A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9303"/>
            <a:ext cx="10515600" cy="851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3C6EFBF-99EC-CD08-A820-9201CE0C5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286491-20EB-B4FF-0053-206690A07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071D89-FC72-0843-B764-A792705DA80E}" type="datetimeFigureOut">
              <a:rPr lang="es-MX" smtClean="0"/>
              <a:t>17/03/26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19AADD-F49C-4E67-E78E-A8218FB902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379F03-61BB-92C9-D7EE-E5867AF488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88532E-4FCA-A24B-AEFF-6A86F9AC96E2}" type="slidenum">
              <a:rPr lang="es-MX" smtClean="0"/>
              <a:t>‹Nº›</a:t>
            </a:fld>
            <a:endParaRPr lang="es-MX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B6117B0-F956-221C-93F4-181301994D0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10599" y="6311479"/>
            <a:ext cx="2743201" cy="57223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509A838-3E9B-92A4-2889-8A000236D90B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9160876" y="89073"/>
            <a:ext cx="2944044" cy="61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146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130538-CF3F-A71A-F55A-9C962FECC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0700" y="860478"/>
            <a:ext cx="6096000" cy="3051122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396FC0A-95A4-349C-F2E3-E2020BAFF7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00700" y="3911600"/>
            <a:ext cx="6096000" cy="2273300"/>
          </a:xfrm>
        </p:spPr>
        <p:txBody>
          <a:bodyPr/>
          <a:lstStyle/>
          <a:p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FC50C0-F8DF-1C7A-00AE-E8447D38E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607"/>
            <a:ext cx="7772400" cy="520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855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9AA5FF3-B68B-E223-1E49-D700DF7F8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9303"/>
            <a:ext cx="10515600" cy="851385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3DC30576-7B78-9083-7025-B369AB51222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7229" r="4" b="8797"/>
          <a:stretch>
            <a:fillRect/>
          </a:stretch>
        </p:blipFill>
        <p:spPr>
          <a:xfrm>
            <a:off x="838200" y="1825625"/>
            <a:ext cx="5181600" cy="4351338"/>
          </a:xfrm>
          <a:prstGeom prst="rect">
            <a:avLst/>
          </a:prstGeom>
          <a:noFill/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819BFE7-813D-E4B7-5569-4F18BA402B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790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65BE3-D29C-F75A-15F4-5D873D172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3F093631-D888-5FC2-1C98-9BCAED7D2FF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1780" r="1178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4FCA310-E3CC-788E-62B9-B5D690C90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34290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0</Words>
  <Application>Microsoft Macintosh PowerPoint</Application>
  <PresentationFormat>Panorámica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Corporación Universitaria</dc:creator>
  <cp:lastModifiedBy>Corporación Universitaria</cp:lastModifiedBy>
  <cp:revision>3</cp:revision>
  <dcterms:created xsi:type="dcterms:W3CDTF">2026-03-17T15:56:11Z</dcterms:created>
  <dcterms:modified xsi:type="dcterms:W3CDTF">2026-03-17T22:02:00Z</dcterms:modified>
</cp:coreProperties>
</file>