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57" r:id="rId3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7"/>
    <p:restoredTop sz="94658"/>
  </p:normalViewPr>
  <p:slideViewPr>
    <p:cSldViewPr snapToGrid="0">
      <p:cViewPr varScale="1">
        <p:scale>
          <a:sx n="116" d="100"/>
          <a:sy n="116" d="100"/>
        </p:scale>
        <p:origin x="56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9A31E3-94BA-AF18-1C3D-F289701BF2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B8773E6-D885-F9FD-F511-1969E2248A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5736924-1923-845E-F40E-AE58531A9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D9CC7-B3E5-1143-82DE-C128203579C5}" type="datetimeFigureOut">
              <a:rPr lang="es-MX" smtClean="0"/>
              <a:t>02/09/26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F8CBDA9-94C1-58F0-568B-BEBBCB8E9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9F4A2A1-FF30-5E98-95E6-E791874D1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70C54-86DA-9344-9567-8D030B09208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86907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9D1308-D3B2-0003-0AFE-4175C393F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E1B1E91-8860-0BDD-C2B9-A3458EF722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5EA5C2D-8A17-E233-4443-0059333EF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D9CC7-B3E5-1143-82DE-C128203579C5}" type="datetimeFigureOut">
              <a:rPr lang="es-MX" smtClean="0"/>
              <a:t>02/09/26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F106C8D-0779-3C2E-DE00-A212509A53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94C3763-5BFC-4609-41C0-D04900515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70C54-86DA-9344-9567-8D030B09208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82950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D15CEB-E229-B3C8-EA1D-F6F346F6B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E0A6456-DF1C-F3BF-9234-BD0FEAB1D8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8F48EC5-73DA-8178-D9B4-6CF33807BA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D9CC7-B3E5-1143-82DE-C128203579C5}" type="datetimeFigureOut">
              <a:rPr lang="es-MX" smtClean="0"/>
              <a:t>02/09/26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7AB228D-8C0B-CED1-F6DE-6FA6AB3AF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CEF0D2A-5691-1385-040A-E8C1EAAA6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70C54-86DA-9344-9567-8D030B09208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70277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583CB8-C612-E432-BD9C-81672DCB6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F8D8710-BE8C-A6EF-9AF6-8A463CDFC8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237D9B2-F271-7983-9145-527BB08BC5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99683A3-4EE0-335D-4E74-2FB3C2218B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D9CC7-B3E5-1143-82DE-C128203579C5}" type="datetimeFigureOut">
              <a:rPr lang="es-MX" smtClean="0"/>
              <a:t>02/09/26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E4E9A72-9227-FA67-6655-7F05B48C2A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3773C37-5F77-D7F0-6449-61414BC94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70C54-86DA-9344-9567-8D030B09208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46986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450BDC-6932-F795-177F-97771A560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EFE949F-8CD5-53F1-CEE1-B9F2273EA8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94F86C9-E032-6435-CD65-B05970FDB7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535672B-487C-6EAB-55E0-9F9A95BC21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3034663-C370-E1AC-9DE2-E4A5043D9A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058DBA2-7C75-A91A-8F2F-35E02EF527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D9CC7-B3E5-1143-82DE-C128203579C5}" type="datetimeFigureOut">
              <a:rPr lang="es-MX" smtClean="0"/>
              <a:t>02/09/26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5DC9BCF-929A-23A2-8E75-E754CCE76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20CED6E-AF4A-74E7-7C9F-FE3991D65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70C54-86DA-9344-9567-8D030B09208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34703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296FA5-708C-05AF-5BD0-EA279CD5A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FA4719D-61C4-EFB7-3ADD-1430392BFE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D9CC7-B3E5-1143-82DE-C128203579C5}" type="datetimeFigureOut">
              <a:rPr lang="es-MX" smtClean="0"/>
              <a:t>02/09/26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3532444-1C3A-0EF1-5CF8-6A7309877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D498CB0-06AC-336A-6652-3D96882B0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70C54-86DA-9344-9567-8D030B09208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39769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C6D957BA-8F0B-977D-CC45-18F027988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D9CC7-B3E5-1143-82DE-C128203579C5}" type="datetimeFigureOut">
              <a:rPr lang="es-MX" smtClean="0"/>
              <a:t>02/09/26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504ABCF-F3F8-B58D-1BA4-32146E162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9BDFB08-692C-2A4D-FB1A-2D5FFB988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70C54-86DA-9344-9567-8D030B09208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87990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C5540D-E038-4EF2-AE5B-130B8FC7E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F12A2F8-29FE-6896-5910-6A20C312BF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F82367B-6C79-D3B5-79D2-BD1F17C2AE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EC39062-AAC1-9844-C432-A57BEBFF5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D9CC7-B3E5-1143-82DE-C128203579C5}" type="datetimeFigureOut">
              <a:rPr lang="es-MX" smtClean="0"/>
              <a:t>02/09/26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C9655AD-0719-5F1B-BF4E-F427529A4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785273F-9F72-E004-9FDA-F45A72BBE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70C54-86DA-9344-9567-8D030B09208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1773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863AAD-43F2-0A1B-4DF9-5CBBBFECD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BAE6876-C59A-8790-1B9B-5A34B17783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7EEF695-A848-211F-6D15-E248083570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0653E32-3310-B5C5-CFF6-094CD018A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D9CC7-B3E5-1143-82DE-C128203579C5}" type="datetimeFigureOut">
              <a:rPr lang="es-MX" smtClean="0"/>
              <a:t>02/09/26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399119A-2328-1247-681A-EE47CE91B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2B71CB4-AED7-45F9-1BEB-79466DA17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70C54-86DA-9344-9567-8D030B09208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9179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119AA3-3E2E-2A02-6C6D-2D643BB70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7125D75-1F16-A63A-FFA6-CFD1D25B19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2BC1C09-D54F-7F02-6737-6956D616E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D9CC7-B3E5-1143-82DE-C128203579C5}" type="datetimeFigureOut">
              <a:rPr lang="es-MX" smtClean="0"/>
              <a:t>02/09/26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9ED84FB-A987-F479-692C-F4322FB847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3B4C073-99CB-CF17-8CF0-A59E856F2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70C54-86DA-9344-9567-8D030B09208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04900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D6073D1-D47C-04FA-8E54-450C295D12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E5C0715-B0BB-4453-8F81-BDC60D4060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BD2FD3F-550A-81D4-4DD7-F3216AD77F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D9CC7-B3E5-1143-82DE-C128203579C5}" type="datetimeFigureOut">
              <a:rPr lang="es-MX" smtClean="0"/>
              <a:t>02/09/26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9629944-B6AA-CA92-E701-B94058799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0CAB08B-3992-5295-E8F6-1D0D0C2F7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70C54-86DA-9344-9567-8D030B09208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73237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B804E2E-F381-8505-D7AA-CAC26F2D8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950FAEB-293E-4199-261C-C8EDC73BF3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 dirty="0"/>
              <a:t>Haga clic para modificar los estilos de texto del patrón</a:t>
            </a:r>
          </a:p>
          <a:p>
            <a:pPr lvl="1"/>
            <a:r>
              <a:rPr lang="es-MX" dirty="0"/>
              <a:t>Segundo nivel</a:t>
            </a:r>
          </a:p>
          <a:p>
            <a:pPr lvl="2"/>
            <a:r>
              <a:rPr lang="es-MX" dirty="0"/>
              <a:t>Tercer nivel</a:t>
            </a:r>
          </a:p>
          <a:p>
            <a:pPr lvl="3"/>
            <a:r>
              <a:rPr lang="es-MX" dirty="0"/>
              <a:t>Cuarto nivel</a:t>
            </a:r>
          </a:p>
          <a:p>
            <a:pPr lvl="4"/>
            <a:r>
              <a:rPr lang="es-MX" dirty="0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D2F3949-B831-6BCB-EE2E-61DA92EB8E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1D9CC7-B3E5-1143-82DE-C128203579C5}" type="datetimeFigureOut">
              <a:rPr lang="es-MX" smtClean="0"/>
              <a:t>02/09/26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301EBAF-09E4-FE42-4CE4-A50CDEE1A5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DE59745-D700-7748-575C-FFFD1672BE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1670C54-86DA-9344-9567-8D030B092086}" type="slidenum">
              <a:rPr lang="es-MX" smtClean="0"/>
              <a:t>‹Nº›</a:t>
            </a:fld>
            <a:endParaRPr lang="es-MX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7520DE6B-4C2E-8767-4985-12DB66FD1EF5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2094478" y="6395669"/>
            <a:ext cx="4884050" cy="302495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0D9589DA-0DB1-4717-6483-6D66855C7E06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7119993" y="6356331"/>
            <a:ext cx="4675598" cy="383671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10660DD3-1A8E-FF39-9504-8F309A6C7A8B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490753" y="5845997"/>
            <a:ext cx="1565764" cy="887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728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0D28C1A-9871-81BE-EBEB-5F9D7D4FF4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867" y="-22034"/>
            <a:ext cx="12423369" cy="7006728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1B6C50A9-68C1-D86E-FD78-37C3434037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2346591"/>
            <a:ext cx="5971141" cy="2620351"/>
          </a:xfrm>
        </p:spPr>
        <p:txBody>
          <a:bodyPr/>
          <a:lstStyle/>
          <a:p>
            <a:endParaRPr lang="es-MX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E344260-2240-9227-B6F0-F183530698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4897607"/>
            <a:ext cx="5971141" cy="1817171"/>
          </a:xfrm>
        </p:spPr>
        <p:txBody>
          <a:bodyPr/>
          <a:lstStyle/>
          <a:p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81B2D7E-F993-51E6-5BA7-9FBB7BD80C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7771" y="641657"/>
            <a:ext cx="5887521" cy="483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2807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86F5B3-2EA6-F756-5559-A55222D37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9278A56-DADC-B3EB-7B30-37A450D93D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8912436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0</Words>
  <Application>Microsoft Macintosh PowerPoint</Application>
  <PresentationFormat>Panorámica</PresentationFormat>
  <Paragraphs>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Martha Avila</dc:creator>
  <cp:lastModifiedBy>Martha Avila</cp:lastModifiedBy>
  <cp:revision>1</cp:revision>
  <dcterms:created xsi:type="dcterms:W3CDTF">2026-09-02T19:02:33Z</dcterms:created>
  <dcterms:modified xsi:type="dcterms:W3CDTF">2026-09-02T19:26:59Z</dcterms:modified>
</cp:coreProperties>
</file>